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58"/>
  </p:normalViewPr>
  <p:slideViewPr>
    <p:cSldViewPr snapToGrid="0">
      <p:cViewPr>
        <p:scale>
          <a:sx n="110" d="100"/>
          <a:sy n="110" d="100"/>
        </p:scale>
        <p:origin x="87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CF0C-9A1B-11BE-1EA3-4784AF4E6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5160E-C84B-E977-CA8C-B5122DFC4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14AFB-915D-EB5C-55B3-A57874F9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B6EB6-C5B4-2191-348C-FE08800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D3E52-98F3-FBFB-C3CB-5FCFB23F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0A2D-82A2-51EF-B1DE-D645BB19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275C8-E6AE-DC83-A186-DC8F49E08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9C769-8817-009F-3766-69257A75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4D03-7FDD-ABFE-F1FF-FAA244EF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3CF74-19A6-6FCA-4E1C-D2F53F33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F5324-3B74-9AD6-2B00-BE2B58E67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6BFD6-CAF6-A2FD-C343-FF5608A6B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13412-2475-DB72-6528-461C8C5F4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D556B-7564-C811-6617-5EB62BDC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C2EE0-9F0E-3B5E-7987-92161D83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6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FDB2-CEBB-0CE8-FA03-EE67F1BB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6F7CC-149A-7594-ECBF-D5A2BF683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1549A-D936-4930-0AAE-CBD62ED46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914F2-73F2-C3C3-DC17-A9BA61AA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8256-EA17-1CEE-ECAB-EB1B7642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BA19-218A-A5F9-BB4C-250BB80C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77A56-8BB2-E20A-412E-6D27A61A9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0981A-0E09-9AC0-E923-1257896D3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35CA4-B545-CC03-F1FF-3DA95752E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2A905-4116-76A1-9A84-D5E2B2AF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4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9FC1-8CDE-41CC-C28E-96B4A858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2659B-E08B-7706-49EE-07B955437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EF316-6422-EB80-1E70-E6DD1C9D6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DCBFB-EC7D-0599-66C1-52F03E23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AA8FF-4F53-9F1A-24B4-92E32B1CB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24BCE-908B-0890-803F-A12D254B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0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AC1E-BF86-E4CC-A133-5C57D6F7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EF7BD-6F9B-4ED6-883B-46D479A85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68BFE-611B-1D39-5089-125EE65AA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88131-DF15-E5F6-1342-437669B22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1B6EF-51F9-DC2C-C14E-62F06AB2A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4553F9-EFF3-D218-C86B-A7E55892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4828B5-66C4-716A-3E98-F863BD2E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57CEE-A32C-CE2A-E0BB-F3CE61C3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2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7026-70AB-ACFF-4156-C4825A1E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A05FD-3CF2-A2C2-6451-7D3EAD49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BB043-7816-925E-2B6C-3D295A47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78137-F8D2-1384-440A-F15357BD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9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813D1-747A-3C5E-E75E-C8BAB925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16DE4-1C4B-D513-0DA9-BDE61FB2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133CC-09B0-5ACE-40DA-918828FF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3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B299-41FD-F4D1-589D-1D5BEDED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989C6-E24C-84AE-AA59-24793B44A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05559-2925-7F25-AFF0-8CBC332FC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CE3F5-9779-FFC1-E193-C9ADDB29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1AB3-A810-A55C-592D-11DD86564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F4372-1C4F-7175-09EF-BD0976D7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613C-EEA0-A356-348B-112E060C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95F878-8F40-E092-AD2D-6E8F46737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BEB6A-6320-14A2-F9FA-923B0E3FC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69476-C103-05BE-210B-55D0E316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2DF0F-BDD5-A6FA-EB95-D946C979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D4E7C-B7F3-49B3-0295-18077772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1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5AD30-EA1C-5BBD-6C79-BB2522C1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AF74C-386B-290D-3810-C0DC350B0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43E18-7558-E4CC-88E7-42F97025B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718FC0-7581-6146-919F-8ACAB497B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C1933-CE86-6675-DC60-994577D28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DB158-92E3-E338-DEEE-8BD9AB9D6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DA50F2-2D35-C44B-BC8A-C9FAA78E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3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B2A35E-FB90-FABE-C4D3-6149339D2455}"/>
              </a:ext>
            </a:extLst>
          </p:cNvPr>
          <p:cNvGrpSpPr/>
          <p:nvPr/>
        </p:nvGrpSpPr>
        <p:grpSpPr>
          <a:xfrm>
            <a:off x="295821" y="167997"/>
            <a:ext cx="2260566" cy="2952104"/>
            <a:chOff x="256065" y="207755"/>
            <a:chExt cx="3217322" cy="3966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04C926-0480-80C1-6FE9-576CC755E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22006" r="35393"/>
            <a:stretch/>
          </p:blipFill>
          <p:spPr>
            <a:xfrm>
              <a:off x="256065" y="207755"/>
              <a:ext cx="2493885" cy="3474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109F38-3D9F-804D-6FDC-AC1F7853D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22006" r="35393"/>
            <a:stretch/>
          </p:blipFill>
          <p:spPr>
            <a:xfrm>
              <a:off x="514757" y="377702"/>
              <a:ext cx="2493885" cy="3474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79FA68-907A-2028-061E-2D24DF257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22006" r="35393"/>
            <a:stretch/>
          </p:blipFill>
          <p:spPr>
            <a:xfrm>
              <a:off x="720810" y="530037"/>
              <a:ext cx="2493885" cy="3474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2A5739-F10D-CAA6-2B36-9459DBC7D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22006" r="35393"/>
            <a:stretch/>
          </p:blipFill>
          <p:spPr>
            <a:xfrm>
              <a:off x="979502" y="699984"/>
              <a:ext cx="2493885" cy="3474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24FF4C4-EA16-3A69-CF90-F94D467A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07" r="32321"/>
          <a:stretch/>
        </p:blipFill>
        <p:spPr>
          <a:xfrm>
            <a:off x="767140" y="3737899"/>
            <a:ext cx="1789247" cy="26412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Cross 20">
            <a:extLst>
              <a:ext uri="{FF2B5EF4-FFF2-40B4-BE49-F238E27FC236}">
                <a16:creationId xmlns:a16="http://schemas.microsoft.com/office/drawing/2014/main" id="{33C2EA33-3DAC-3287-9EE9-6445EED6A8D5}"/>
              </a:ext>
            </a:extLst>
          </p:cNvPr>
          <p:cNvSpPr/>
          <p:nvPr/>
        </p:nvSpPr>
        <p:spPr>
          <a:xfrm>
            <a:off x="1498493" y="3224458"/>
            <a:ext cx="400658" cy="413979"/>
          </a:xfrm>
          <a:prstGeom prst="plus">
            <a:avLst>
              <a:gd name="adj" fmla="val 41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895E4E1-DFF0-BE84-B370-93D462559B52}"/>
              </a:ext>
            </a:extLst>
          </p:cNvPr>
          <p:cNvGrpSpPr/>
          <p:nvPr/>
        </p:nvGrpSpPr>
        <p:grpSpPr>
          <a:xfrm>
            <a:off x="3478403" y="2441421"/>
            <a:ext cx="1631648" cy="2371277"/>
            <a:chOff x="3478403" y="2441421"/>
            <a:chExt cx="1631648" cy="237127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2EF33C2-2883-DE71-331A-D90BBF2EE1D6}"/>
                </a:ext>
              </a:extLst>
            </p:cNvPr>
            <p:cNvGrpSpPr/>
            <p:nvPr/>
          </p:nvGrpSpPr>
          <p:grpSpPr>
            <a:xfrm>
              <a:off x="3519945" y="3274209"/>
              <a:ext cx="1587581" cy="1538489"/>
              <a:chOff x="3224981" y="1455174"/>
              <a:chExt cx="1966451" cy="2183263"/>
            </a:xfrm>
            <a:scene3d>
              <a:camera prst="isometricTopUp"/>
              <a:lightRig rig="threePt" dir="t"/>
            </a:scene3d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B2260C2-D71E-489C-1C4C-394D3E40EF7C}"/>
                  </a:ext>
                </a:extLst>
              </p:cNvPr>
              <p:cNvSpPr/>
              <p:nvPr/>
            </p:nvSpPr>
            <p:spPr>
              <a:xfrm>
                <a:off x="3224981" y="1455174"/>
                <a:ext cx="1966451" cy="21832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8D6B72A-2158-2669-E254-C04CE8C82BBD}"/>
                  </a:ext>
                </a:extLst>
              </p:cNvPr>
              <p:cNvSpPr/>
              <p:nvPr/>
            </p:nvSpPr>
            <p:spPr>
              <a:xfrm>
                <a:off x="3873910" y="1553497"/>
                <a:ext cx="639096" cy="639097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2A2AB80-0F9A-BF92-458B-8B9BB29829FB}"/>
                  </a:ext>
                </a:extLst>
              </p:cNvPr>
              <p:cNvSpPr/>
              <p:nvPr/>
            </p:nvSpPr>
            <p:spPr>
              <a:xfrm>
                <a:off x="3519949" y="2514872"/>
                <a:ext cx="353961" cy="36538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449479B-521C-DE4B-8083-E68E2EAEA02B}"/>
                  </a:ext>
                </a:extLst>
              </p:cNvPr>
              <p:cNvSpPr/>
              <p:nvPr/>
            </p:nvSpPr>
            <p:spPr>
              <a:xfrm>
                <a:off x="4509361" y="2514872"/>
                <a:ext cx="353961" cy="36538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0642A52-EF1D-F985-3816-5B39D23AC7A9}"/>
                  </a:ext>
                </a:extLst>
              </p:cNvPr>
              <p:cNvSpPr/>
              <p:nvPr/>
            </p:nvSpPr>
            <p:spPr>
              <a:xfrm>
                <a:off x="3347889" y="3340564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0B7DAB8-CE45-0D6E-FA96-912E4919463D}"/>
                  </a:ext>
                </a:extLst>
              </p:cNvPr>
              <p:cNvSpPr/>
              <p:nvPr/>
            </p:nvSpPr>
            <p:spPr>
              <a:xfrm>
                <a:off x="3873910" y="3345453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472C158-BD6E-AD65-5470-C2818ADB16D3}"/>
                  </a:ext>
                </a:extLst>
              </p:cNvPr>
              <p:cNvSpPr/>
              <p:nvPr/>
            </p:nvSpPr>
            <p:spPr>
              <a:xfrm>
                <a:off x="4371720" y="3335675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C91E634-9C6E-046B-BF74-E172EED0D191}"/>
                  </a:ext>
                </a:extLst>
              </p:cNvPr>
              <p:cNvSpPr/>
              <p:nvPr/>
            </p:nvSpPr>
            <p:spPr>
              <a:xfrm>
                <a:off x="4897741" y="3340564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A903D7F-20FA-C534-3F1F-623DE7E1F828}"/>
                  </a:ext>
                </a:extLst>
              </p:cNvPr>
              <p:cNvCxnSpPr>
                <a:stCxn id="125" idx="3"/>
                <a:endCxn id="126" idx="0"/>
              </p:cNvCxnSpPr>
              <p:nvPr/>
            </p:nvCxnSpPr>
            <p:spPr>
              <a:xfrm flipH="1">
                <a:off x="3696930" y="2099000"/>
                <a:ext cx="270573" cy="415872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881C7AB8-2C44-2375-636C-34A7F005327B}"/>
                  </a:ext>
                </a:extLst>
              </p:cNvPr>
              <p:cNvCxnSpPr>
                <a:cxnSpLocks/>
                <a:stCxn id="125" idx="5"/>
                <a:endCxn id="127" idx="0"/>
              </p:cNvCxnSpPr>
              <p:nvPr/>
            </p:nvCxnSpPr>
            <p:spPr>
              <a:xfrm>
                <a:off x="4419413" y="2099000"/>
                <a:ext cx="266929" cy="415872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650E537-863F-2625-465E-6205227CB1A4}"/>
                  </a:ext>
                </a:extLst>
              </p:cNvPr>
              <p:cNvCxnSpPr>
                <a:cxnSpLocks/>
                <a:stCxn id="126" idx="5"/>
                <a:endCxn id="129" idx="0"/>
              </p:cNvCxnSpPr>
              <p:nvPr/>
            </p:nvCxnSpPr>
            <p:spPr>
              <a:xfrm>
                <a:off x="3822074" y="2826743"/>
                <a:ext cx="135409" cy="518710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C59C001-BA27-181C-8D09-E5A49DFE5131}"/>
                  </a:ext>
                </a:extLst>
              </p:cNvPr>
              <p:cNvCxnSpPr>
                <a:cxnSpLocks/>
                <a:stCxn id="126" idx="3"/>
                <a:endCxn id="128" idx="0"/>
              </p:cNvCxnSpPr>
              <p:nvPr/>
            </p:nvCxnSpPr>
            <p:spPr>
              <a:xfrm flipH="1">
                <a:off x="3431462" y="2826743"/>
                <a:ext cx="140323" cy="513821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8A92EFA-6C04-DB7B-488F-E7F616CB7EB1}"/>
                  </a:ext>
                </a:extLst>
              </p:cNvPr>
              <p:cNvCxnSpPr>
                <a:cxnSpLocks/>
                <a:stCxn id="127" idx="3"/>
                <a:endCxn id="130" idx="0"/>
              </p:cNvCxnSpPr>
              <p:nvPr/>
            </p:nvCxnSpPr>
            <p:spPr>
              <a:xfrm flipH="1">
                <a:off x="4455293" y="2826743"/>
                <a:ext cx="105904" cy="508932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FE5AB0C0-3FE6-A88D-A519-600A339BF6B6}"/>
                  </a:ext>
                </a:extLst>
              </p:cNvPr>
              <p:cNvCxnSpPr>
                <a:cxnSpLocks/>
                <a:stCxn id="127" idx="5"/>
                <a:endCxn id="131" idx="0"/>
              </p:cNvCxnSpPr>
              <p:nvPr/>
            </p:nvCxnSpPr>
            <p:spPr>
              <a:xfrm>
                <a:off x="4811486" y="2826743"/>
                <a:ext cx="169828" cy="513821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DD18520-0059-13BE-78B7-AD1928FD7A36}"/>
                </a:ext>
              </a:extLst>
            </p:cNvPr>
            <p:cNvGrpSpPr/>
            <p:nvPr/>
          </p:nvGrpSpPr>
          <p:grpSpPr>
            <a:xfrm>
              <a:off x="3522470" y="3017024"/>
              <a:ext cx="1587581" cy="1538489"/>
              <a:chOff x="3224981" y="1455174"/>
              <a:chExt cx="1966451" cy="2183263"/>
            </a:xfrm>
            <a:scene3d>
              <a:camera prst="isometricTopUp"/>
              <a:lightRig rig="threePt" dir="t"/>
            </a:scene3d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47B50A6-8692-FC59-2F01-EB09168A65E2}"/>
                  </a:ext>
                </a:extLst>
              </p:cNvPr>
              <p:cNvSpPr/>
              <p:nvPr/>
            </p:nvSpPr>
            <p:spPr>
              <a:xfrm>
                <a:off x="3224981" y="1455174"/>
                <a:ext cx="1966451" cy="21832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57A4301-8CC3-A4F7-D833-5816DA51E0DC}"/>
                  </a:ext>
                </a:extLst>
              </p:cNvPr>
              <p:cNvSpPr/>
              <p:nvPr/>
            </p:nvSpPr>
            <p:spPr>
              <a:xfrm>
                <a:off x="3873910" y="1553497"/>
                <a:ext cx="639096" cy="639097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6863459-79D3-C60D-EF27-15E2CCF3293D}"/>
                  </a:ext>
                </a:extLst>
              </p:cNvPr>
              <p:cNvSpPr/>
              <p:nvPr/>
            </p:nvSpPr>
            <p:spPr>
              <a:xfrm>
                <a:off x="3519949" y="2514872"/>
                <a:ext cx="353961" cy="36538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B16F706-DA66-EFDA-0FF2-F0112389EAE2}"/>
                  </a:ext>
                </a:extLst>
              </p:cNvPr>
              <p:cNvSpPr/>
              <p:nvPr/>
            </p:nvSpPr>
            <p:spPr>
              <a:xfrm>
                <a:off x="4509361" y="2514872"/>
                <a:ext cx="353961" cy="36538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3E64FA5-EF36-956A-EA56-DEEF97652797}"/>
                  </a:ext>
                </a:extLst>
              </p:cNvPr>
              <p:cNvSpPr/>
              <p:nvPr/>
            </p:nvSpPr>
            <p:spPr>
              <a:xfrm>
                <a:off x="3347889" y="3340564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BFF6207-E69D-3EBA-C51F-6A00579FBC9C}"/>
                  </a:ext>
                </a:extLst>
              </p:cNvPr>
              <p:cNvSpPr/>
              <p:nvPr/>
            </p:nvSpPr>
            <p:spPr>
              <a:xfrm>
                <a:off x="3873910" y="3345453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7AF0375-6B9C-F068-AC45-23FEC9CFAF48}"/>
                  </a:ext>
                </a:extLst>
              </p:cNvPr>
              <p:cNvSpPr/>
              <p:nvPr/>
            </p:nvSpPr>
            <p:spPr>
              <a:xfrm>
                <a:off x="4371720" y="3335675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2AFB913-B06D-0C9A-C9D0-02DE9F5260B3}"/>
                  </a:ext>
                </a:extLst>
              </p:cNvPr>
              <p:cNvSpPr/>
              <p:nvPr/>
            </p:nvSpPr>
            <p:spPr>
              <a:xfrm>
                <a:off x="4897741" y="3340564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7B48F9C-D1E6-9176-185D-A4BDABF945C5}"/>
                  </a:ext>
                </a:extLst>
              </p:cNvPr>
              <p:cNvCxnSpPr>
                <a:stCxn id="110" idx="3"/>
                <a:endCxn id="111" idx="0"/>
              </p:cNvCxnSpPr>
              <p:nvPr/>
            </p:nvCxnSpPr>
            <p:spPr>
              <a:xfrm flipH="1">
                <a:off x="3696930" y="2099000"/>
                <a:ext cx="270573" cy="415872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D06DCD2-D103-BEE4-DFFC-5B8DC0D3259A}"/>
                  </a:ext>
                </a:extLst>
              </p:cNvPr>
              <p:cNvCxnSpPr>
                <a:cxnSpLocks/>
                <a:stCxn id="110" idx="5"/>
                <a:endCxn id="112" idx="0"/>
              </p:cNvCxnSpPr>
              <p:nvPr/>
            </p:nvCxnSpPr>
            <p:spPr>
              <a:xfrm>
                <a:off x="4419413" y="2099000"/>
                <a:ext cx="266929" cy="415872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3984637-3B8B-A46A-86DC-53FBA0CD2ABC}"/>
                  </a:ext>
                </a:extLst>
              </p:cNvPr>
              <p:cNvCxnSpPr>
                <a:cxnSpLocks/>
                <a:stCxn id="111" idx="5"/>
                <a:endCxn id="114" idx="0"/>
              </p:cNvCxnSpPr>
              <p:nvPr/>
            </p:nvCxnSpPr>
            <p:spPr>
              <a:xfrm>
                <a:off x="3822074" y="2826743"/>
                <a:ext cx="135409" cy="518710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45748E9-D0DE-6CB8-6F48-7F63A58EE823}"/>
                  </a:ext>
                </a:extLst>
              </p:cNvPr>
              <p:cNvCxnSpPr>
                <a:cxnSpLocks/>
                <a:stCxn id="111" idx="3"/>
                <a:endCxn id="113" idx="0"/>
              </p:cNvCxnSpPr>
              <p:nvPr/>
            </p:nvCxnSpPr>
            <p:spPr>
              <a:xfrm flipH="1">
                <a:off x="3431462" y="2826743"/>
                <a:ext cx="140323" cy="513821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C3CA406-B153-0661-0A4D-807BC6BF4A34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4455293" y="2826743"/>
                <a:ext cx="105904" cy="508932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F56AF5C-AC23-EFCA-EC07-0CD78265AACA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4811486" y="2826743"/>
                <a:ext cx="169828" cy="513821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488A5D0-3D3B-C2A1-3889-DA4A97ECCD53}"/>
                </a:ext>
              </a:extLst>
            </p:cNvPr>
            <p:cNvGrpSpPr/>
            <p:nvPr/>
          </p:nvGrpSpPr>
          <p:grpSpPr>
            <a:xfrm>
              <a:off x="3522470" y="2711423"/>
              <a:ext cx="1587581" cy="1538489"/>
              <a:chOff x="3224981" y="1455174"/>
              <a:chExt cx="1966451" cy="2183263"/>
            </a:xfrm>
            <a:scene3d>
              <a:camera prst="isometricTopUp"/>
              <a:lightRig rig="threePt" dir="t"/>
            </a:scene3d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BD8F1B6-E5F8-0A7B-AE51-AC588F864034}"/>
                  </a:ext>
                </a:extLst>
              </p:cNvPr>
              <p:cNvSpPr/>
              <p:nvPr/>
            </p:nvSpPr>
            <p:spPr>
              <a:xfrm>
                <a:off x="3224981" y="1455174"/>
                <a:ext cx="1966451" cy="21832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F1AE79E-2B7B-D1A9-1DFA-0F6A6513574B}"/>
                  </a:ext>
                </a:extLst>
              </p:cNvPr>
              <p:cNvSpPr/>
              <p:nvPr/>
            </p:nvSpPr>
            <p:spPr>
              <a:xfrm>
                <a:off x="3873910" y="1553497"/>
                <a:ext cx="639096" cy="639097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B8DE3DA-EAC7-91BD-636C-34927BD25B0E}"/>
                  </a:ext>
                </a:extLst>
              </p:cNvPr>
              <p:cNvSpPr/>
              <p:nvPr/>
            </p:nvSpPr>
            <p:spPr>
              <a:xfrm>
                <a:off x="3519949" y="2514872"/>
                <a:ext cx="353961" cy="36538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323A94C-A6EE-6D3C-0C75-034F0C7940D0}"/>
                  </a:ext>
                </a:extLst>
              </p:cNvPr>
              <p:cNvSpPr/>
              <p:nvPr/>
            </p:nvSpPr>
            <p:spPr>
              <a:xfrm>
                <a:off x="4509361" y="2514872"/>
                <a:ext cx="353961" cy="36538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BECD987-8D17-615C-69EA-168FA0A53242}"/>
                  </a:ext>
                </a:extLst>
              </p:cNvPr>
              <p:cNvSpPr/>
              <p:nvPr/>
            </p:nvSpPr>
            <p:spPr>
              <a:xfrm>
                <a:off x="3347889" y="3340564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FC226B2-82D8-C1C4-94B2-EF9B3EF98655}"/>
                  </a:ext>
                </a:extLst>
              </p:cNvPr>
              <p:cNvSpPr/>
              <p:nvPr/>
            </p:nvSpPr>
            <p:spPr>
              <a:xfrm>
                <a:off x="3873910" y="3345453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03731E5-32DF-2B54-399E-F43D26419110}"/>
                  </a:ext>
                </a:extLst>
              </p:cNvPr>
              <p:cNvSpPr/>
              <p:nvPr/>
            </p:nvSpPr>
            <p:spPr>
              <a:xfrm>
                <a:off x="4371720" y="3335675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530B97E-770B-B902-1C0E-5C43345F10EF}"/>
                  </a:ext>
                </a:extLst>
              </p:cNvPr>
              <p:cNvSpPr/>
              <p:nvPr/>
            </p:nvSpPr>
            <p:spPr>
              <a:xfrm>
                <a:off x="4897741" y="3340564"/>
                <a:ext cx="167146" cy="16709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1EC811B-10D5-6047-D9A6-5A5F9772516D}"/>
                  </a:ext>
                </a:extLst>
              </p:cNvPr>
              <p:cNvCxnSpPr>
                <a:stCxn id="95" idx="3"/>
                <a:endCxn id="96" idx="0"/>
              </p:cNvCxnSpPr>
              <p:nvPr/>
            </p:nvCxnSpPr>
            <p:spPr>
              <a:xfrm flipH="1">
                <a:off x="3696930" y="2099000"/>
                <a:ext cx="270573" cy="415872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6A8F563-E0D7-3F49-D2BF-43C43930BE28}"/>
                  </a:ext>
                </a:extLst>
              </p:cNvPr>
              <p:cNvCxnSpPr>
                <a:cxnSpLocks/>
                <a:stCxn id="95" idx="5"/>
                <a:endCxn id="97" idx="0"/>
              </p:cNvCxnSpPr>
              <p:nvPr/>
            </p:nvCxnSpPr>
            <p:spPr>
              <a:xfrm>
                <a:off x="4419413" y="2099000"/>
                <a:ext cx="266929" cy="415872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EE00401-70EC-9897-97AA-8CFF6EB12F03}"/>
                  </a:ext>
                </a:extLst>
              </p:cNvPr>
              <p:cNvCxnSpPr>
                <a:cxnSpLocks/>
                <a:stCxn id="96" idx="5"/>
                <a:endCxn id="99" idx="0"/>
              </p:cNvCxnSpPr>
              <p:nvPr/>
            </p:nvCxnSpPr>
            <p:spPr>
              <a:xfrm>
                <a:off x="3822074" y="2826743"/>
                <a:ext cx="135409" cy="518710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7F997739-1CAC-9693-E82E-B331C08FACE4}"/>
                  </a:ext>
                </a:extLst>
              </p:cNvPr>
              <p:cNvCxnSpPr>
                <a:cxnSpLocks/>
                <a:stCxn id="96" idx="3"/>
                <a:endCxn id="98" idx="0"/>
              </p:cNvCxnSpPr>
              <p:nvPr/>
            </p:nvCxnSpPr>
            <p:spPr>
              <a:xfrm flipH="1">
                <a:off x="3431462" y="2826743"/>
                <a:ext cx="140323" cy="513821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7771D5B-7202-D634-C4B2-E57F3D5638C1}"/>
                  </a:ext>
                </a:extLst>
              </p:cNvPr>
              <p:cNvCxnSpPr>
                <a:cxnSpLocks/>
                <a:stCxn id="97" idx="3"/>
                <a:endCxn id="100" idx="0"/>
              </p:cNvCxnSpPr>
              <p:nvPr/>
            </p:nvCxnSpPr>
            <p:spPr>
              <a:xfrm flipH="1">
                <a:off x="4455293" y="2826743"/>
                <a:ext cx="105904" cy="508932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5AC6C4A-98F7-F63E-8AB5-F755046C3A1E}"/>
                  </a:ext>
                </a:extLst>
              </p:cNvPr>
              <p:cNvCxnSpPr>
                <a:cxnSpLocks/>
                <a:stCxn id="97" idx="5"/>
                <a:endCxn id="101" idx="0"/>
              </p:cNvCxnSpPr>
              <p:nvPr/>
            </p:nvCxnSpPr>
            <p:spPr>
              <a:xfrm>
                <a:off x="4811486" y="2826743"/>
                <a:ext cx="169828" cy="513821"/>
              </a:xfrm>
              <a:prstGeom prst="line">
                <a:avLst/>
              </a:prstGeom>
            </p:spPr>
            <p:style>
              <a:lnRef idx="3">
                <a:schemeClr val="lt1"/>
              </a:lnRef>
              <a:fillRef idx="1001">
                <a:schemeClr val="dk1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7BD2CDD-9ADB-8F48-7D97-62267D5ECB22}"/>
                </a:ext>
              </a:extLst>
            </p:cNvPr>
            <p:cNvGrpSpPr/>
            <p:nvPr/>
          </p:nvGrpSpPr>
          <p:grpSpPr>
            <a:xfrm>
              <a:off x="3478403" y="2441421"/>
              <a:ext cx="1587581" cy="1538489"/>
              <a:chOff x="3224981" y="1455174"/>
              <a:chExt cx="1966451" cy="2183263"/>
            </a:xfrm>
            <a:scene3d>
              <a:camera prst="isometricTopUp"/>
              <a:lightRig rig="threePt" dir="t"/>
            </a:scene3d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37D8D3-C4D3-76FD-7983-8BFF4EB4622B}"/>
                  </a:ext>
                </a:extLst>
              </p:cNvPr>
              <p:cNvSpPr/>
              <p:nvPr/>
            </p:nvSpPr>
            <p:spPr>
              <a:xfrm>
                <a:off x="3224981" y="1455174"/>
                <a:ext cx="1966451" cy="2183263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71BDD54-F5B4-C451-4930-5CE8B685D39E}"/>
                  </a:ext>
                </a:extLst>
              </p:cNvPr>
              <p:cNvSpPr/>
              <p:nvPr/>
            </p:nvSpPr>
            <p:spPr>
              <a:xfrm>
                <a:off x="3873910" y="1553497"/>
                <a:ext cx="639096" cy="63909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378224E-1187-B47E-C868-01DAA1A77F35}"/>
                  </a:ext>
                </a:extLst>
              </p:cNvPr>
              <p:cNvSpPr/>
              <p:nvPr/>
            </p:nvSpPr>
            <p:spPr>
              <a:xfrm>
                <a:off x="3519949" y="2514872"/>
                <a:ext cx="353961" cy="36538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8BFC594-8BBD-4D05-4480-562B9F89EE6D}"/>
                  </a:ext>
                </a:extLst>
              </p:cNvPr>
              <p:cNvSpPr/>
              <p:nvPr/>
            </p:nvSpPr>
            <p:spPr>
              <a:xfrm>
                <a:off x="4509361" y="2514872"/>
                <a:ext cx="353961" cy="36538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FF2243D-0E4F-86D3-D29E-B3CAA1E367B3}"/>
                  </a:ext>
                </a:extLst>
              </p:cNvPr>
              <p:cNvSpPr/>
              <p:nvPr/>
            </p:nvSpPr>
            <p:spPr>
              <a:xfrm>
                <a:off x="3347889" y="3340564"/>
                <a:ext cx="167146" cy="16709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90CF6A9-BFE2-0C64-3753-C689A6F9693A}"/>
                  </a:ext>
                </a:extLst>
              </p:cNvPr>
              <p:cNvSpPr/>
              <p:nvPr/>
            </p:nvSpPr>
            <p:spPr>
              <a:xfrm>
                <a:off x="3873910" y="3345453"/>
                <a:ext cx="167146" cy="16709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D6854EC-F4E0-4C33-EF0A-114C18BBD868}"/>
                  </a:ext>
                </a:extLst>
              </p:cNvPr>
              <p:cNvSpPr/>
              <p:nvPr/>
            </p:nvSpPr>
            <p:spPr>
              <a:xfrm>
                <a:off x="4371720" y="3335675"/>
                <a:ext cx="167146" cy="16709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FF50B19-F8CA-D580-2B1E-D7D4637C092B}"/>
                  </a:ext>
                </a:extLst>
              </p:cNvPr>
              <p:cNvSpPr/>
              <p:nvPr/>
            </p:nvSpPr>
            <p:spPr>
              <a:xfrm>
                <a:off x="4897741" y="3340564"/>
                <a:ext cx="167146" cy="16709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99EBEA5-8D08-D9E0-CAD6-6475B17F148C}"/>
                  </a:ext>
                </a:extLst>
              </p:cNvPr>
              <p:cNvCxnSpPr>
                <a:stCxn id="22" idx="3"/>
                <a:endCxn id="23" idx="0"/>
              </p:cNvCxnSpPr>
              <p:nvPr/>
            </p:nvCxnSpPr>
            <p:spPr>
              <a:xfrm flipH="1">
                <a:off x="3696930" y="2099000"/>
                <a:ext cx="270573" cy="41587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06624FB-BB78-AA54-10D8-FCD5E8872216}"/>
                  </a:ext>
                </a:extLst>
              </p:cNvPr>
              <p:cNvCxnSpPr>
                <a:cxnSpLocks/>
                <a:stCxn id="22" idx="5"/>
                <a:endCxn id="24" idx="0"/>
              </p:cNvCxnSpPr>
              <p:nvPr/>
            </p:nvCxnSpPr>
            <p:spPr>
              <a:xfrm>
                <a:off x="4419413" y="2099000"/>
                <a:ext cx="266929" cy="41587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AC9BAD8-F3D7-B5AE-C713-A5BFB9A36B49}"/>
                  </a:ext>
                </a:extLst>
              </p:cNvPr>
              <p:cNvCxnSpPr>
                <a:cxnSpLocks/>
                <a:stCxn id="23" idx="5"/>
                <a:endCxn id="26" idx="0"/>
              </p:cNvCxnSpPr>
              <p:nvPr/>
            </p:nvCxnSpPr>
            <p:spPr>
              <a:xfrm>
                <a:off x="3822074" y="2826743"/>
                <a:ext cx="135409" cy="5187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F4F7C19-12B1-4A2F-7DED-4575E0BE9781}"/>
                  </a:ext>
                </a:extLst>
              </p:cNvPr>
              <p:cNvCxnSpPr>
                <a:cxnSpLocks/>
                <a:stCxn id="23" idx="3"/>
                <a:endCxn id="25" idx="0"/>
              </p:cNvCxnSpPr>
              <p:nvPr/>
            </p:nvCxnSpPr>
            <p:spPr>
              <a:xfrm flipH="1">
                <a:off x="3431462" y="2826743"/>
                <a:ext cx="140323" cy="51382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AF2E39-6F8F-4F72-DD53-D14EE168C6AF}"/>
                  </a:ext>
                </a:extLst>
              </p:cNvPr>
              <p:cNvCxnSpPr>
                <a:cxnSpLocks/>
                <a:stCxn id="24" idx="3"/>
                <a:endCxn id="27" idx="0"/>
              </p:cNvCxnSpPr>
              <p:nvPr/>
            </p:nvCxnSpPr>
            <p:spPr>
              <a:xfrm flipH="1">
                <a:off x="4455293" y="2826743"/>
                <a:ext cx="105904" cy="5089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DE67F8F-699E-5DB9-50AB-E784A9A582E7}"/>
                  </a:ext>
                </a:extLst>
              </p:cNvPr>
              <p:cNvCxnSpPr>
                <a:cxnSpLocks/>
                <a:stCxn id="24" idx="5"/>
                <a:endCxn id="28" idx="0"/>
              </p:cNvCxnSpPr>
              <p:nvPr/>
            </p:nvCxnSpPr>
            <p:spPr>
              <a:xfrm>
                <a:off x="4811486" y="2826743"/>
                <a:ext cx="169828" cy="51382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DEBC6DE0-00E4-E9D4-ED5B-A905C72FF54E}"/>
              </a:ext>
            </a:extLst>
          </p:cNvPr>
          <p:cNvSpPr/>
          <p:nvPr/>
        </p:nvSpPr>
        <p:spPr>
          <a:xfrm rot="1812669">
            <a:off x="2576248" y="2236205"/>
            <a:ext cx="835742" cy="2359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93F8DB72-B197-9BDF-A1A5-42618C2C3E41}"/>
              </a:ext>
            </a:extLst>
          </p:cNvPr>
          <p:cNvSpPr/>
          <p:nvPr/>
        </p:nvSpPr>
        <p:spPr>
          <a:xfrm rot="19802045">
            <a:off x="2599524" y="4694711"/>
            <a:ext cx="835742" cy="2359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DCD389BF-3D74-0DFC-906B-CB74501A951D}"/>
              </a:ext>
            </a:extLst>
          </p:cNvPr>
          <p:cNvSpPr/>
          <p:nvPr/>
        </p:nvSpPr>
        <p:spPr>
          <a:xfrm rot="19802045">
            <a:off x="5257185" y="2234910"/>
            <a:ext cx="835742" cy="2359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29FD5B4-E81E-50C9-7D6F-C6A15503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36" r="30898" b="11571"/>
          <a:stretch/>
        </p:blipFill>
        <p:spPr>
          <a:xfrm>
            <a:off x="6204568" y="594656"/>
            <a:ext cx="1867895" cy="25818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3" name="Cross 142">
            <a:extLst>
              <a:ext uri="{FF2B5EF4-FFF2-40B4-BE49-F238E27FC236}">
                <a16:creationId xmlns:a16="http://schemas.microsoft.com/office/drawing/2014/main" id="{4BD918D9-3B6C-62AB-9439-FFB60E79A121}"/>
              </a:ext>
            </a:extLst>
          </p:cNvPr>
          <p:cNvSpPr/>
          <p:nvPr/>
        </p:nvSpPr>
        <p:spPr>
          <a:xfrm>
            <a:off x="5672963" y="4528374"/>
            <a:ext cx="400658" cy="413979"/>
          </a:xfrm>
          <a:prstGeom prst="plus">
            <a:avLst>
              <a:gd name="adj" fmla="val 41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55CBAE3-A1CE-BD8E-C7E7-B07B81240AC9}"/>
              </a:ext>
            </a:extLst>
          </p:cNvPr>
          <p:cNvGrpSpPr/>
          <p:nvPr/>
        </p:nvGrpSpPr>
        <p:grpSpPr>
          <a:xfrm>
            <a:off x="6209688" y="3412085"/>
            <a:ext cx="2279824" cy="3060536"/>
            <a:chOff x="6227203" y="3903380"/>
            <a:chExt cx="2279824" cy="3060536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8114A5E4-E3FB-A00C-E13F-D7815031B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</a:blip>
            <a:srcRect l="22314" r="36362"/>
            <a:stretch/>
          </p:blipFill>
          <p:spPr>
            <a:xfrm>
              <a:off x="6227203" y="3903380"/>
              <a:ext cx="1822624" cy="26033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79445EEA-351D-58AD-73C5-694852696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</a:blip>
            <a:srcRect l="22314" r="36362"/>
            <a:stretch/>
          </p:blipFill>
          <p:spPr>
            <a:xfrm>
              <a:off x="6379603" y="4055780"/>
              <a:ext cx="1822624" cy="26033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F1EBA3F2-031A-C038-6B5F-9B39A99AF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</a:blip>
            <a:srcRect l="22314" r="36362"/>
            <a:stretch/>
          </p:blipFill>
          <p:spPr>
            <a:xfrm>
              <a:off x="6532003" y="4208180"/>
              <a:ext cx="1822624" cy="26033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7FC67781-839B-6539-BCA0-2703FF079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</a:blip>
            <a:srcRect l="22314" r="36362"/>
            <a:stretch/>
          </p:blipFill>
          <p:spPr>
            <a:xfrm>
              <a:off x="6684403" y="4360580"/>
              <a:ext cx="1822624" cy="26033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725F98D2-972B-BB97-4C31-9488E9F6C2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611" t="2682" r="31771" b="5365"/>
          <a:stretch/>
        </p:blipFill>
        <p:spPr>
          <a:xfrm>
            <a:off x="9545896" y="3836811"/>
            <a:ext cx="1877721" cy="26358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1" name="Right Arrow 150">
            <a:extLst>
              <a:ext uri="{FF2B5EF4-FFF2-40B4-BE49-F238E27FC236}">
                <a16:creationId xmlns:a16="http://schemas.microsoft.com/office/drawing/2014/main" id="{51E95CB7-F607-74C8-931A-EA16C0E5E387}"/>
              </a:ext>
            </a:extLst>
          </p:cNvPr>
          <p:cNvSpPr/>
          <p:nvPr/>
        </p:nvSpPr>
        <p:spPr>
          <a:xfrm>
            <a:off x="8599833" y="4940560"/>
            <a:ext cx="835742" cy="2359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65D23-CB0A-3A13-DA9A-B5D1B9CB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07" t="6135" r="36465"/>
          <a:stretch/>
        </p:blipFill>
        <p:spPr>
          <a:xfrm>
            <a:off x="3227594" y="3560331"/>
            <a:ext cx="1867896" cy="25861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E6A21-CBA9-AF9D-CA26-0C3FC5A2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97" t="13737" r="40161"/>
          <a:stretch/>
        </p:blipFill>
        <p:spPr>
          <a:xfrm>
            <a:off x="3227594" y="715838"/>
            <a:ext cx="1867895" cy="25818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34BA29-B925-1996-228A-994CC5AF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36" r="30898" b="11571"/>
          <a:stretch/>
        </p:blipFill>
        <p:spPr>
          <a:xfrm>
            <a:off x="291803" y="715838"/>
            <a:ext cx="1867895" cy="25818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5BB2B1D-E877-7DE4-517C-BC0EC31AE53D}"/>
              </a:ext>
            </a:extLst>
          </p:cNvPr>
          <p:cNvSpPr/>
          <p:nvPr/>
        </p:nvSpPr>
        <p:spPr>
          <a:xfrm>
            <a:off x="2275775" y="1770780"/>
            <a:ext cx="835742" cy="2359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E2CF4D4-565E-70B9-D291-FD89530F45E2}"/>
              </a:ext>
            </a:extLst>
          </p:cNvPr>
          <p:cNvSpPr/>
          <p:nvPr/>
        </p:nvSpPr>
        <p:spPr>
          <a:xfrm rot="1801315">
            <a:off x="5321927" y="2868452"/>
            <a:ext cx="835742" cy="2359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7830EB1-7E92-F3A4-B324-07DB3C9B633C}"/>
              </a:ext>
            </a:extLst>
          </p:cNvPr>
          <p:cNvSpPr/>
          <p:nvPr/>
        </p:nvSpPr>
        <p:spPr>
          <a:xfrm rot="9044008" flipH="1" flipV="1">
            <a:off x="5323301" y="3749556"/>
            <a:ext cx="835742" cy="2359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73F86D-0C5A-8910-DA4D-3745080A383A}"/>
                  </a:ext>
                </a:extLst>
              </p:cNvPr>
              <p:cNvSpPr txBox="1"/>
              <p:nvPr/>
            </p:nvSpPr>
            <p:spPr>
              <a:xfrm>
                <a:off x="6235443" y="3145140"/>
                <a:ext cx="1722138" cy="5677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𝐹𝑂𝐼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73F86D-0C5A-8910-DA4D-3745080A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443" y="3145140"/>
                <a:ext cx="1722138" cy="567720"/>
              </a:xfrm>
              <a:prstGeom prst="rect">
                <a:avLst/>
              </a:prstGeom>
              <a:blipFill>
                <a:blip r:embed="rId5"/>
                <a:stretch>
                  <a:fillRect l="-2190" t="-8696" r="-4380" b="-173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9F3DF11D-9287-4FB0-D955-E30C43D90AAE}"/>
              </a:ext>
            </a:extLst>
          </p:cNvPr>
          <p:cNvSpPr/>
          <p:nvPr/>
        </p:nvSpPr>
        <p:spPr>
          <a:xfrm>
            <a:off x="8029639" y="3297670"/>
            <a:ext cx="835742" cy="2359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F4F760-9B32-E87A-D3E3-585E2F82C2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92" t="8274" r="44738" b="2627"/>
          <a:stretch/>
        </p:blipFill>
        <p:spPr>
          <a:xfrm>
            <a:off x="9097534" y="715838"/>
            <a:ext cx="1883646" cy="25818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1C3F22-441F-E1EB-9D04-5587FA48C5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692" t="7773" r="45185" b="2125"/>
          <a:stretch/>
        </p:blipFill>
        <p:spPr>
          <a:xfrm>
            <a:off x="9140617" y="3522732"/>
            <a:ext cx="1867895" cy="261943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DFABDA-63B4-EEDC-B3DB-732892A6F7FA}"/>
                  </a:ext>
                </a:extLst>
              </p:cNvPr>
              <p:cNvSpPr txBox="1"/>
              <p:nvPr/>
            </p:nvSpPr>
            <p:spPr>
              <a:xfrm>
                <a:off x="6235442" y="1877363"/>
                <a:ext cx="1852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(15, 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𝑆𝐷𝑀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DFABDA-63B4-EEDC-B3DB-732892A6F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442" y="1877363"/>
                <a:ext cx="1852495" cy="276999"/>
              </a:xfrm>
              <a:prstGeom prst="rect">
                <a:avLst/>
              </a:prstGeom>
              <a:blipFill>
                <a:blip r:embed="rId8"/>
                <a:stretch>
                  <a:fillRect l="-2740" t="-8696" r="-479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35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1C2CF4-5CDB-D692-E2FA-D7EC26A3B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14" r="36362"/>
          <a:stretch/>
        </p:blipFill>
        <p:spPr>
          <a:xfrm>
            <a:off x="5304750" y="561836"/>
            <a:ext cx="3211034" cy="4611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4EE1C4-72E3-251F-750D-F49D6D69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22314" r="36362"/>
          <a:stretch/>
        </p:blipFill>
        <p:spPr>
          <a:xfrm>
            <a:off x="6850140" y="971281"/>
            <a:ext cx="3211034" cy="4611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5AA6CE-CC8F-BA1D-037D-C7CC258E3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22314" r="36362"/>
          <a:stretch/>
        </p:blipFill>
        <p:spPr>
          <a:xfrm>
            <a:off x="5563442" y="2246278"/>
            <a:ext cx="3211034" cy="4611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AEB928-0499-79A4-C8A1-881F6C1B9847}"/>
              </a:ext>
            </a:extLst>
          </p:cNvPr>
          <p:cNvGrpSpPr/>
          <p:nvPr/>
        </p:nvGrpSpPr>
        <p:grpSpPr>
          <a:xfrm>
            <a:off x="295821" y="476896"/>
            <a:ext cx="2260566" cy="2952104"/>
            <a:chOff x="256065" y="207755"/>
            <a:chExt cx="3217322" cy="3966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0A4AB7-2C6C-9F76-285F-9D03B7FBC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22006" r="35393"/>
            <a:stretch/>
          </p:blipFill>
          <p:spPr>
            <a:xfrm>
              <a:off x="256065" y="207755"/>
              <a:ext cx="2493885" cy="3474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570D49-3A46-ECC5-46FA-A53012E9C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22006" r="35393"/>
            <a:stretch/>
          </p:blipFill>
          <p:spPr>
            <a:xfrm>
              <a:off x="514757" y="377702"/>
              <a:ext cx="2493885" cy="3474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768DB2-9D65-5F64-ECD9-30BE65BA8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22006" r="35393"/>
            <a:stretch/>
          </p:blipFill>
          <p:spPr>
            <a:xfrm>
              <a:off x="720810" y="530037"/>
              <a:ext cx="2493885" cy="3474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D23A63-B61D-A604-1340-BFC92199A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22006" r="35393"/>
            <a:stretch/>
          </p:blipFill>
          <p:spPr>
            <a:xfrm>
              <a:off x="979502" y="699984"/>
              <a:ext cx="2493885" cy="3474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61165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12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Pranav Kulkarni</dc:creator>
  <cp:lastModifiedBy>Pranav Kulkarni</cp:lastModifiedBy>
  <cp:revision>1</cp:revision>
  <dcterms:created xsi:type="dcterms:W3CDTF">2024-10-04T17:04:30Z</dcterms:created>
  <dcterms:modified xsi:type="dcterms:W3CDTF">2024-10-05T01:51:44Z</dcterms:modified>
</cp:coreProperties>
</file>